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6" r:id="rId9"/>
    <p:sldId id="278" r:id="rId10"/>
    <p:sldId id="280" r:id="rId11"/>
    <p:sldId id="279" r:id="rId12"/>
    <p:sldId id="27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МАДОУ </a:t>
            </a:r>
            <a:r>
              <a:rPr lang="ru-RU" sz="2400" b="1" dirty="0">
                <a:solidFill>
                  <a:srgbClr val="FF0000"/>
                </a:solidFill>
              </a:rPr>
              <a:t>детский сад № 1 </a:t>
            </a:r>
            <a:r>
              <a:rPr lang="ru-RU" sz="2400" b="1" dirty="0" err="1">
                <a:solidFill>
                  <a:srgbClr val="FF0000"/>
                </a:solidFill>
              </a:rPr>
              <a:t>с.Кармаскалы</a:t>
            </a:r>
            <a:endParaRPr lang="ru-RU" sz="2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</a:rPr>
              <a:t>Муниципального района </a:t>
            </a:r>
            <a:r>
              <a:rPr lang="ru-RU" sz="2400" b="1" dirty="0" err="1">
                <a:solidFill>
                  <a:srgbClr val="FF0000"/>
                </a:solidFill>
              </a:rPr>
              <a:t>Кармаскалинский</a:t>
            </a:r>
            <a:r>
              <a:rPr lang="ru-RU" sz="2400" b="1" dirty="0">
                <a:solidFill>
                  <a:srgbClr val="FF0000"/>
                </a:solidFill>
              </a:rPr>
              <a:t> район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</a:rPr>
              <a:t>Республики Башкортостан 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</a:rPr>
              <a:t>Музыкальный зал </a:t>
            </a:r>
            <a:r>
              <a:rPr lang="en-US" sz="2400" b="1" dirty="0">
                <a:solidFill>
                  <a:srgbClr val="FF0000"/>
                </a:solidFill>
                <a:latin typeface="Baskerville Old Face" pitchFamily="18" charset="0"/>
              </a:rPr>
              <a:t>I к</a:t>
            </a:r>
            <a:r>
              <a:rPr lang="ru-RU" sz="2400" b="1" dirty="0" err="1">
                <a:solidFill>
                  <a:srgbClr val="FF0000"/>
                </a:solidFill>
              </a:rPr>
              <a:t>орпуса</a:t>
            </a:r>
            <a:endParaRPr lang="ru-RU" sz="24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38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узыка\Desktop\Фото - МКДО\виды театра\20221031_1236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2933692" cy="219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узыка\Desktop\Фото - МКДО\виды театра\20221031_1339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441582"/>
            <a:ext cx="2168811" cy="272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узыка\Desktop\Фото - МКДО\виды театра\20221031_1216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21667"/>
            <a:ext cx="287938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узыка\Desktop\Фото - МКДО\виды театра\20221031_1213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2186937" cy="195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узыка\Desktop\Фото - МКДО\виды театра\Театр-магнитный\20221109_1324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068960"/>
            <a:ext cx="2532277" cy="324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907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Фото - МКДО\виды театра\Маски-поролон\Огородная-хороводна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56118"/>
            <a:ext cx="3279280" cy="24594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9" descr="F:\P_20171109_0845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45880"/>
            <a:ext cx="2766917" cy="155639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0" descr="F:\P_20171109_0846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766" y="118411"/>
            <a:ext cx="2992570" cy="16833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1" descr="F:\P_20171109_0846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6"/>
            <a:ext cx="2761709" cy="15534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8" descr="F:\P_20171109_0845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038" y="2065227"/>
            <a:ext cx="3017636" cy="16974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2" descr="F:\DSCN091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487" y="3311146"/>
            <a:ext cx="2239697" cy="27044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137" y="3889647"/>
            <a:ext cx="3134208" cy="1762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Овал 12"/>
          <p:cNvSpPr/>
          <p:nvPr/>
        </p:nvSpPr>
        <p:spPr>
          <a:xfrm>
            <a:off x="3619587" y="1646509"/>
            <a:ext cx="2303462" cy="165576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Поролоновые маски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337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музыка\Desktop\МКДО\Танцы\Поднос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" y="404664"/>
            <a:ext cx="4559828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музыка\Desktop\МКДО\Танцы\20211027_0955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4664"/>
            <a:ext cx="370790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музыка\Desktop\МКДО\Театр\P_20171109_0849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008"/>
            <a:ext cx="4752528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музыка\Desktop\МКДО\Праздники\20221006_1018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01008"/>
            <a:ext cx="3816702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989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узыка\Desktop\МОИ ДАННЫЕ\20221021_1357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23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узыка\Desktop\МОИ ДАННЫЕ\20221021_1357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87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узыка\Desktop\МОИ ДАННЫЕ\20221021_1358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744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узыка\Desktop\МОИ ДАННЫЕ\20221021_1401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97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узыка\Desktop\МОИ ДАННЫЕ\20221021_140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75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563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узыка\Desktop\МКДО\Муз.инструменты\20221007_142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453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узыка\Desktop\МКДО\Муз.инструменты\20221007_1408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7" y="-1"/>
            <a:ext cx="4183943" cy="30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узыка\Desktop\МКДО\Муз.инструменты\20221007_1424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62409"/>
            <a:ext cx="3655220" cy="286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музыка\Desktop\МКДО\Муз.инструменты\20221007_1424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374906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музыка\Desktop\МКДО\РППС\20221020_1144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71359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432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узыка\Desktop\МКДО\с ИКТ\20211119_0947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6705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узыка\Desktop\МКДО\с ИКТ\20221014_1259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3456384" cy="235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узыка\Desktop\МКДО\с ИКТ\20211119_1056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38404"/>
            <a:ext cx="3854752" cy="289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узыка\Desktop\МКДО\Познавательное развитие\20221014_1218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41" y="3438404"/>
            <a:ext cx="4132875" cy="258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4145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20</Words>
  <Application>Microsoft Office PowerPoint</Application>
  <PresentationFormat>Экран (4:3)</PresentationFormat>
  <Paragraphs>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музыка</cp:lastModifiedBy>
  <cp:revision>9</cp:revision>
  <dcterms:created xsi:type="dcterms:W3CDTF">2022-10-21T09:01:38Z</dcterms:created>
  <dcterms:modified xsi:type="dcterms:W3CDTF">2022-11-30T07:05:02Z</dcterms:modified>
</cp:coreProperties>
</file>